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9127" y="3409621"/>
            <a:ext cx="13586627" cy="339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46"/>
              </a:lnSpc>
              <a:spcBef>
                <a:spcPct val="0"/>
              </a:spcBef>
            </a:pPr>
            <a:r>
              <a:rPr lang="en-US" sz="19818">
                <a:solidFill>
                  <a:srgbClr val="DB11FB"/>
                </a:solidFill>
                <a:latin typeface="Montserrat Bold"/>
              </a:rPr>
              <a:t>NightRide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3837" y="2211700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9127" y="7112688"/>
            <a:ext cx="7173539" cy="5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Presentated by TechPalz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45822" y="1209149"/>
            <a:ext cx="1713478" cy="40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35"/>
              </a:lnSpc>
              <a:spcBef>
                <a:spcPct val="0"/>
              </a:spcBef>
            </a:pPr>
            <a:r>
              <a:rPr lang="en-US" sz="2382">
                <a:solidFill>
                  <a:srgbClr val="000000"/>
                </a:solidFill>
                <a:latin typeface="Montserrat"/>
              </a:rPr>
              <a:t>TechPalz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2993" y="4662397"/>
            <a:ext cx="8460437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3655" y="5490081"/>
            <a:ext cx="17080691" cy="297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9"/>
              </a:lnSpc>
              <a:spcBef>
                <a:spcPct val="0"/>
              </a:spcBef>
            </a:pPr>
            <a:r>
              <a:rPr lang="en-US" sz="3973">
                <a:solidFill>
                  <a:srgbClr val="000000"/>
                </a:solidFill>
                <a:latin typeface="Canva Sans"/>
              </a:rPr>
              <a:t>This project is centered around GPIO(General Purpose Input Output), its an innovative initiative designed to tackle critical “</a:t>
            </a:r>
            <a:r>
              <a:rPr lang="en-US" sz="3973">
                <a:solidFill>
                  <a:srgbClr val="000000"/>
                </a:solidFill>
                <a:latin typeface="Canva Sans Bold"/>
              </a:rPr>
              <a:t>Road accidents</a:t>
            </a:r>
            <a:r>
              <a:rPr lang="en-US" sz="3973">
                <a:solidFill>
                  <a:srgbClr val="000000"/>
                </a:solidFill>
                <a:latin typeface="Canva Sans"/>
              </a:rPr>
              <a:t>”.Through the versatile capabilities of GPIO, we have deployed a solution that addresses this issue or challenge.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7666" y="3027892"/>
            <a:ext cx="1569266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DB11FB"/>
                </a:solidFill>
                <a:latin typeface="Canva Sans Bold"/>
              </a:rPr>
              <a:t>NightRide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925179" y="1417270"/>
            <a:ext cx="4437642" cy="1245538"/>
            <a:chOff x="0" y="0"/>
            <a:chExt cx="5916856" cy="166071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916856" cy="1660717"/>
              <a:chOff x="0" y="0"/>
              <a:chExt cx="6909363" cy="193929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909363" cy="1939290"/>
              </a:xfrm>
              <a:custGeom>
                <a:avLst/>
                <a:gdLst/>
                <a:ahLst/>
                <a:cxnLst/>
                <a:rect r="r" b="b" t="t" l="l"/>
                <a:pathLst>
                  <a:path h="1939290" w="6909363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5939718" y="1939290"/>
                    </a:lnTo>
                    <a:cubicBezTo>
                      <a:pt x="6474388" y="1939290"/>
                      <a:pt x="6909363" y="1504315"/>
                      <a:pt x="6909363" y="969645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9645"/>
                    </a:cubicBezTo>
                    <a:cubicBezTo>
                      <a:pt x="6883963" y="1490345"/>
                      <a:pt x="6460418" y="1913890"/>
                      <a:pt x="5939718" y="1913890"/>
                    </a:cubicBezTo>
                    <a:close/>
                  </a:path>
                </a:pathLst>
              </a:custGeom>
              <a:solidFill>
                <a:srgbClr val="DB11FB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468614" y="476029"/>
              <a:ext cx="4979627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TechPalz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5400" y="2004988"/>
            <a:ext cx="6301754" cy="4201169"/>
          </a:xfrm>
          <a:custGeom>
            <a:avLst/>
            <a:gdLst/>
            <a:ahLst/>
            <a:cxnLst/>
            <a:rect r="r" b="b" t="t" l="l"/>
            <a:pathLst>
              <a:path h="4201169" w="6301754">
                <a:moveTo>
                  <a:pt x="0" y="0"/>
                </a:moveTo>
                <a:lnTo>
                  <a:pt x="6301754" y="0"/>
                </a:lnTo>
                <a:lnTo>
                  <a:pt x="6301754" y="4201170"/>
                </a:lnTo>
                <a:lnTo>
                  <a:pt x="0" y="420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0" cap="sq">
            <a:solidFill>
              <a:srgbClr val="DB11FB"/>
            </a:solidFill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28079" y="5772468"/>
            <a:ext cx="6563520" cy="4347986"/>
          </a:xfrm>
          <a:custGeom>
            <a:avLst/>
            <a:gdLst/>
            <a:ahLst/>
            <a:cxnLst/>
            <a:rect r="r" b="b" t="t" l="l"/>
            <a:pathLst>
              <a:path h="4347986" w="6563520">
                <a:moveTo>
                  <a:pt x="0" y="0"/>
                </a:moveTo>
                <a:lnTo>
                  <a:pt x="6563521" y="0"/>
                </a:lnTo>
                <a:lnTo>
                  <a:pt x="6563521" y="4347985"/>
                </a:lnTo>
                <a:lnTo>
                  <a:pt x="0" y="4347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04775" cap="rnd">
            <a:solidFill>
              <a:srgbClr val="DB11FB"/>
            </a:solidFill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07154" y="1608622"/>
            <a:ext cx="7934098" cy="5289399"/>
          </a:xfrm>
          <a:custGeom>
            <a:avLst/>
            <a:gdLst/>
            <a:ahLst/>
            <a:cxnLst/>
            <a:rect r="r" b="b" t="t" l="l"/>
            <a:pathLst>
              <a:path h="5289399" w="7934098">
                <a:moveTo>
                  <a:pt x="0" y="0"/>
                </a:moveTo>
                <a:lnTo>
                  <a:pt x="7934099" y="0"/>
                </a:lnTo>
                <a:lnTo>
                  <a:pt x="7934099" y="5289399"/>
                </a:lnTo>
                <a:lnTo>
                  <a:pt x="0" y="5289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DB11FB"/>
            </a:solidFill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834113" y="6081230"/>
            <a:ext cx="5613457" cy="3730462"/>
          </a:xfrm>
          <a:custGeom>
            <a:avLst/>
            <a:gdLst/>
            <a:ahLst/>
            <a:cxnLst/>
            <a:rect r="r" b="b" t="t" l="l"/>
            <a:pathLst>
              <a:path h="3730462" w="5613457">
                <a:moveTo>
                  <a:pt x="0" y="0"/>
                </a:moveTo>
                <a:lnTo>
                  <a:pt x="5613457" y="0"/>
                </a:lnTo>
                <a:lnTo>
                  <a:pt x="5613457" y="3730461"/>
                </a:lnTo>
                <a:lnTo>
                  <a:pt x="0" y="3730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85725" cap="sq">
            <a:solidFill>
              <a:srgbClr val="DB11FB"/>
            </a:solidFill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5915482" y="9614877"/>
            <a:ext cx="1829086" cy="50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DB11FB"/>
                </a:solidFill>
                <a:latin typeface="Canva Sans Bold"/>
              </a:rPr>
              <a:t>NightRide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078"/>
            <a:ext cx="524038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B11FB"/>
                </a:solidFill>
                <a:latin typeface="Canva Sans Bold"/>
              </a:rPr>
              <a:t>Problem!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3446520" y="-4874872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2690" y="2705280"/>
            <a:ext cx="1096445" cy="1432410"/>
          </a:xfrm>
          <a:custGeom>
            <a:avLst/>
            <a:gdLst/>
            <a:ahLst/>
            <a:cxnLst/>
            <a:rect r="r" b="b" t="t" l="l"/>
            <a:pathLst>
              <a:path h="1432410" w="1096445">
                <a:moveTo>
                  <a:pt x="0" y="0"/>
                </a:moveTo>
                <a:lnTo>
                  <a:pt x="1096444" y="0"/>
                </a:lnTo>
                <a:lnTo>
                  <a:pt x="1096444" y="1432409"/>
                </a:lnTo>
                <a:lnTo>
                  <a:pt x="0" y="1432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3728" y="4664669"/>
            <a:ext cx="8523165" cy="219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16"/>
              </a:lnSpc>
            </a:pPr>
            <a:r>
              <a:rPr lang="en-US" sz="14430">
                <a:solidFill>
                  <a:srgbClr val="000000"/>
                </a:solidFill>
                <a:latin typeface="Canva Sans Bold"/>
              </a:rPr>
              <a:t>Problem</a:t>
            </a:r>
          </a:p>
        </p:txBody>
      </p:sp>
      <p:grpSp>
        <p:nvGrpSpPr>
          <p:cNvPr name="Group 5" id="5"/>
          <p:cNvGrpSpPr/>
          <p:nvPr/>
        </p:nvGrpSpPr>
        <p:grpSpPr>
          <a:xfrm rot="7573183">
            <a:off x="8864100" y="9072560"/>
            <a:ext cx="1013029" cy="10130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11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1465" y="-2544328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8709" y="4763491"/>
            <a:ext cx="7845256" cy="216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211"/>
              </a:lnSpc>
              <a:spcBef>
                <a:spcPct val="0"/>
              </a:spcBef>
            </a:pPr>
            <a:r>
              <a:rPr lang="en-US" sz="14342">
                <a:solidFill>
                  <a:srgbClr val="000000"/>
                </a:solidFill>
                <a:latin typeface="Canva Sans Bold"/>
              </a:rPr>
              <a:t>Solution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812367" y="2894589"/>
            <a:ext cx="1738970" cy="1647279"/>
          </a:xfrm>
          <a:custGeom>
            <a:avLst/>
            <a:gdLst/>
            <a:ahLst/>
            <a:cxnLst/>
            <a:rect r="r" b="b" t="t" l="l"/>
            <a:pathLst>
              <a:path h="1647279" w="1738970">
                <a:moveTo>
                  <a:pt x="0" y="0"/>
                </a:moveTo>
                <a:lnTo>
                  <a:pt x="1738970" y="0"/>
                </a:lnTo>
                <a:lnTo>
                  <a:pt x="1738970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057091" y="-1470938"/>
            <a:ext cx="7211962" cy="12732844"/>
          </a:xfrm>
          <a:custGeom>
            <a:avLst/>
            <a:gdLst/>
            <a:ahLst/>
            <a:cxnLst/>
            <a:rect r="r" b="b" t="t" l="l"/>
            <a:pathLst>
              <a:path h="12732844" w="7211962">
                <a:moveTo>
                  <a:pt x="0" y="0"/>
                </a:moveTo>
                <a:lnTo>
                  <a:pt x="7211963" y="0"/>
                </a:lnTo>
                <a:lnTo>
                  <a:pt x="7211963" y="12732844"/>
                </a:lnTo>
                <a:lnTo>
                  <a:pt x="0" y="127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34953" y="8767127"/>
            <a:ext cx="32163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11FB"/>
                </a:solidFill>
                <a:latin typeface="Canva Sans Bold"/>
              </a:rPr>
              <a:t>NightRide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3955" y="2142324"/>
            <a:ext cx="14229049" cy="7352207"/>
            <a:chOff x="0" y="0"/>
            <a:chExt cx="3011972" cy="15562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1972" cy="1556298"/>
            </a:xfrm>
            <a:custGeom>
              <a:avLst/>
              <a:gdLst/>
              <a:ahLst/>
              <a:cxnLst/>
              <a:rect r="r" b="b" t="t" l="l"/>
              <a:pathLst>
                <a:path h="1556298" w="3011972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25588" y="4806107"/>
            <a:ext cx="1364053" cy="1364053"/>
          </a:xfrm>
          <a:custGeom>
            <a:avLst/>
            <a:gdLst/>
            <a:ahLst/>
            <a:cxnLst/>
            <a:rect r="r" b="b" t="t" l="l"/>
            <a:pathLst>
              <a:path h="1364053" w="1364053">
                <a:moveTo>
                  <a:pt x="0" y="0"/>
                </a:moveTo>
                <a:lnTo>
                  <a:pt x="1364053" y="0"/>
                </a:lnTo>
                <a:lnTo>
                  <a:pt x="1364053" y="1364053"/>
                </a:lnTo>
                <a:lnTo>
                  <a:pt x="0" y="1364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7839" y="4806107"/>
            <a:ext cx="1364053" cy="1364053"/>
          </a:xfrm>
          <a:custGeom>
            <a:avLst/>
            <a:gdLst/>
            <a:ahLst/>
            <a:cxnLst/>
            <a:rect r="r" b="b" t="t" l="l"/>
            <a:pathLst>
              <a:path h="1364053" w="1364053">
                <a:moveTo>
                  <a:pt x="0" y="0"/>
                </a:moveTo>
                <a:lnTo>
                  <a:pt x="1364053" y="0"/>
                </a:lnTo>
                <a:lnTo>
                  <a:pt x="1364053" y="1364053"/>
                </a:lnTo>
                <a:lnTo>
                  <a:pt x="0" y="1364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55807" y="4806107"/>
            <a:ext cx="1364053" cy="1364053"/>
          </a:xfrm>
          <a:custGeom>
            <a:avLst/>
            <a:gdLst/>
            <a:ahLst/>
            <a:cxnLst/>
            <a:rect r="r" b="b" t="t" l="l"/>
            <a:pathLst>
              <a:path h="1364053" w="1364053">
                <a:moveTo>
                  <a:pt x="0" y="0"/>
                </a:moveTo>
                <a:lnTo>
                  <a:pt x="1364053" y="0"/>
                </a:lnTo>
                <a:lnTo>
                  <a:pt x="1364053" y="1364053"/>
                </a:lnTo>
                <a:lnTo>
                  <a:pt x="0" y="136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9633930" y="3726170"/>
            <a:ext cx="0" cy="422261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693641" y="4806107"/>
            <a:ext cx="1742697" cy="1364053"/>
          </a:xfrm>
          <a:custGeom>
            <a:avLst/>
            <a:gdLst/>
            <a:ahLst/>
            <a:cxnLst/>
            <a:rect r="r" b="b" t="t" l="l"/>
            <a:pathLst>
              <a:path h="1364053" w="1742697">
                <a:moveTo>
                  <a:pt x="0" y="0"/>
                </a:moveTo>
                <a:lnTo>
                  <a:pt x="1742696" y="0"/>
                </a:lnTo>
                <a:lnTo>
                  <a:pt x="1742696" y="1364053"/>
                </a:lnTo>
                <a:lnTo>
                  <a:pt x="0" y="136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32" t="0" r="-743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57743" y="4219793"/>
            <a:ext cx="5825763" cy="314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64642" indent="-482321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FFFFFF"/>
                </a:solidFill>
                <a:latin typeface="Canva Sans Bold"/>
              </a:rPr>
              <a:t>Ultrasonic sensor</a:t>
            </a:r>
          </a:p>
          <a:p>
            <a:pPr marL="964642" indent="-482321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FFFFFF"/>
                </a:solidFill>
                <a:latin typeface="Canva Sans Bold"/>
              </a:rPr>
              <a:t>RGB Led</a:t>
            </a:r>
          </a:p>
          <a:p>
            <a:pPr marL="964642" indent="-482321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FFFFFF"/>
                </a:solidFill>
                <a:latin typeface="Canva Sans Bold"/>
              </a:rPr>
              <a:t>Photocell sensor</a:t>
            </a:r>
          </a:p>
          <a:p>
            <a:pPr marL="964642" indent="-482321" lvl="1">
              <a:lnSpc>
                <a:spcPts val="6255"/>
              </a:lnSpc>
              <a:buFont typeface="Arial"/>
              <a:buChar char="•"/>
            </a:pPr>
            <a:r>
              <a:rPr lang="en-US" sz="4468">
                <a:solidFill>
                  <a:srgbClr val="FFFFFF"/>
                </a:solidFill>
                <a:latin typeface="Canva Sans Bold"/>
              </a:rPr>
              <a:t>GPIOzero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4484" y="364915"/>
            <a:ext cx="1142799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Technology Used: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9298" y="2664057"/>
            <a:ext cx="11523762" cy="247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12"/>
              </a:lnSpc>
              <a:spcBef>
                <a:spcPct val="0"/>
              </a:spcBef>
            </a:pPr>
            <a:r>
              <a:rPr lang="en-US" sz="14509">
                <a:solidFill>
                  <a:srgbClr val="FFFFFF"/>
                </a:solidFill>
                <a:latin typeface="Canva Sans Bold"/>
              </a:rPr>
              <a:t>How it works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58693" y="5723392"/>
            <a:ext cx="19192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Demo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354194" y="-4549297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921416" y="8015482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69732" y="2389617"/>
            <a:ext cx="20498646" cy="6400994"/>
            <a:chOff x="0" y="0"/>
            <a:chExt cx="5398820" cy="16858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98820" cy="1685859"/>
            </a:xfrm>
            <a:custGeom>
              <a:avLst/>
              <a:gdLst/>
              <a:ahLst/>
              <a:cxnLst/>
              <a:rect r="r" b="b" t="t" l="l"/>
              <a:pathLst>
                <a:path h="1685859" w="539882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2748" y="6736524"/>
            <a:ext cx="3461793" cy="852386"/>
            <a:chOff x="0" y="0"/>
            <a:chExt cx="1066152" cy="2625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6152" cy="262515"/>
            </a:xfrm>
            <a:custGeom>
              <a:avLst/>
              <a:gdLst/>
              <a:ahLst/>
              <a:cxnLst/>
              <a:rect r="r" b="b" t="t" l="l"/>
              <a:pathLst>
                <a:path h="262515" w="1066152">
                  <a:moveTo>
                    <a:pt x="102874" y="0"/>
                  </a:moveTo>
                  <a:lnTo>
                    <a:pt x="963278" y="0"/>
                  </a:lnTo>
                  <a:cubicBezTo>
                    <a:pt x="990562" y="0"/>
                    <a:pt x="1016728" y="10838"/>
                    <a:pt x="1036021" y="30131"/>
                  </a:cubicBezTo>
                  <a:cubicBezTo>
                    <a:pt x="1055313" y="49424"/>
                    <a:pt x="1066152" y="75590"/>
                    <a:pt x="1066152" y="102874"/>
                  </a:cubicBezTo>
                  <a:lnTo>
                    <a:pt x="1066152" y="159641"/>
                  </a:lnTo>
                  <a:cubicBezTo>
                    <a:pt x="1066152" y="186925"/>
                    <a:pt x="1055313" y="213091"/>
                    <a:pt x="1036021" y="232384"/>
                  </a:cubicBezTo>
                  <a:cubicBezTo>
                    <a:pt x="1016728" y="251677"/>
                    <a:pt x="990562" y="262515"/>
                    <a:pt x="963278" y="262515"/>
                  </a:cubicBezTo>
                  <a:lnTo>
                    <a:pt x="102874" y="262515"/>
                  </a:lnTo>
                  <a:cubicBezTo>
                    <a:pt x="75590" y="262515"/>
                    <a:pt x="49424" y="251677"/>
                    <a:pt x="30131" y="232384"/>
                  </a:cubicBezTo>
                  <a:cubicBezTo>
                    <a:pt x="10838" y="213091"/>
                    <a:pt x="0" y="186925"/>
                    <a:pt x="0" y="159641"/>
                  </a:cubicBezTo>
                  <a:lnTo>
                    <a:pt x="0" y="102874"/>
                  </a:lnTo>
                  <a:cubicBezTo>
                    <a:pt x="0" y="75590"/>
                    <a:pt x="10838" y="49424"/>
                    <a:pt x="30131" y="30131"/>
                  </a:cubicBezTo>
                  <a:cubicBezTo>
                    <a:pt x="49424" y="10838"/>
                    <a:pt x="75590" y="0"/>
                    <a:pt x="1028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Theodore  Delali Ahiabor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2894" y="3466186"/>
            <a:ext cx="3141499" cy="3141499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215486" y="6736524"/>
            <a:ext cx="3461793" cy="587791"/>
            <a:chOff x="0" y="0"/>
            <a:chExt cx="1066152" cy="1810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Dzidula Jubilee Gati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375633" y="3466186"/>
            <a:ext cx="3141499" cy="3141499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864279" y="6736524"/>
            <a:ext cx="3461793" cy="587791"/>
            <a:chOff x="0" y="0"/>
            <a:chExt cx="1066152" cy="1810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Daniel Amenyogbele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024425" y="3466186"/>
            <a:ext cx="3141499" cy="3141499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16665" r="223" b="-16666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876626" y="6736524"/>
            <a:ext cx="3461793" cy="587791"/>
            <a:chOff x="0" y="0"/>
            <a:chExt cx="1066152" cy="18102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6152" cy="181026"/>
            </a:xfrm>
            <a:custGeom>
              <a:avLst/>
              <a:gdLst/>
              <a:ahLst/>
              <a:cxnLst/>
              <a:rect r="r" b="b" t="t" l="l"/>
              <a:pathLst>
                <a:path h="181026" w="1066152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Issaka Sadick</a:t>
              </a: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036773" y="3466186"/>
            <a:ext cx="3141499" cy="3141499"/>
            <a:chOff x="0" y="0"/>
            <a:chExt cx="14840029" cy="148400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6056" r="223" b="-6056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6470029" y="1019175"/>
            <a:ext cx="543384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9"/>
              </a:lnSpc>
              <a:spcBef>
                <a:spcPct val="0"/>
              </a:spcBef>
            </a:pPr>
            <a:r>
              <a:rPr lang="en-US" sz="6916" strike="noStrike" u="none">
                <a:solidFill>
                  <a:srgbClr val="F4F6FC"/>
                </a:solidFill>
                <a:latin typeface="Roboto Bold"/>
              </a:rPr>
              <a:t>Our Team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DAFtqiYBghw</dc:identifier>
  <dcterms:modified xsi:type="dcterms:W3CDTF">2011-08-01T06:04:30Z</dcterms:modified>
  <cp:revision>1</cp:revision>
  <dc:title>NightRide</dc:title>
</cp:coreProperties>
</file>